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8" r:id="rId2"/>
    <p:sldId id="269" r:id="rId3"/>
  </p:sldIdLst>
  <p:sldSz cx="12192000" cy="6858000"/>
  <p:notesSz cx="6858000" cy="9144000"/>
  <p:embeddedFontLst>
    <p:embeddedFont>
      <p:font typeface="游ゴシック" panose="020B0400000000000000" pitchFamily="50" charset="-128"/>
      <p:regular r:id="rId5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Noto Sans" panose="020B0502040504020204" pitchFamily="34"/>
      <p:regular r:id="rId11"/>
      <p:bold r:id="rId12"/>
      <p:italic r:id="rId13"/>
      <p:boldItalic r:id="rId1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82" dt="2019-05-06T06:54:03.988"/>
    <p1510:client id="{34A642B2-D24A-49E8-B8E7-D2D53E357B0E}" v="54" dt="2019-05-06T07:49:40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 varScale="1">
        <p:scale>
          <a:sx n="65" d="100"/>
          <a:sy n="65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34A642B2-D24A-49E8-B8E7-D2D53E357B0E}"/>
    <pc:docChg chg="custSel addSld delSld modSld sldOrd">
      <pc:chgData name="東村邦彦 / TOUMURA，KUNIHIKO" userId="aa80352f-8581-4c8d-8917-6e2824d17308" providerId="ADAL" clId="{34A642B2-D24A-49E8-B8E7-D2D53E357B0E}" dt="2019-05-06T07:49:40.570" v="166" actId="12789"/>
      <pc:docMkLst>
        <pc:docMk/>
      </pc:docMkLst>
      <pc:sldChg chg="del ord">
        <pc:chgData name="東村邦彦 / TOUMURA，KUNIHIKO" userId="aa80352f-8581-4c8d-8917-6e2824d17308" providerId="ADAL" clId="{34A642B2-D24A-49E8-B8E7-D2D53E357B0E}" dt="2019-05-06T07:47:22.465" v="148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34A642B2-D24A-49E8-B8E7-D2D53E357B0E}" dt="2019-05-06T07:47:22.485" v="149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34A642B2-D24A-49E8-B8E7-D2D53E357B0E}" dt="2019-05-06T07:47:22.513" v="150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34A642B2-D24A-49E8-B8E7-D2D53E357B0E}" dt="2019-05-06T07:47:22.528" v="151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34A642B2-D24A-49E8-B8E7-D2D53E357B0E}" dt="2019-05-06T07:47:22.544" v="152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34A642B2-D24A-49E8-B8E7-D2D53E357B0E}" dt="2019-05-06T07:47:22.544" v="153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34A642B2-D24A-49E8-B8E7-D2D53E357B0E}" dt="2019-05-06T07:47:22.559" v="154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34A642B2-D24A-49E8-B8E7-D2D53E357B0E}" dt="2019-05-06T07:47:22.559" v="155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34A642B2-D24A-49E8-B8E7-D2D53E357B0E}" dt="2019-05-06T07:47:22.586" v="156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34A642B2-D24A-49E8-B8E7-D2D53E357B0E}" dt="2019-05-06T07:47:22.606" v="157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34A642B2-D24A-49E8-B8E7-D2D53E357B0E}" dt="2019-05-06T07:49:40.570" v="166" actId="12789"/>
        <pc:sldMkLst>
          <pc:docMk/>
          <pc:sldMk cId="2783710637" sldId="268"/>
        </pc:sldMkLst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" creationId="{1E476843-BD37-4D0D-A996-E32BF448EF89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3" creationId="{F05878C3-56CA-46BC-8FD4-F4352FB86A7D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4" creationId="{B72A4C32-F097-45E0-95A6-A6683FC8E983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6" creationId="{E76263B4-D160-4E08-A589-F580B1F730F6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7" creationId="{A640DAEB-7E04-4AFE-BC7C-31335D2F5B15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8" creationId="{60B5E33B-C21F-4B5E-B1E0-E28FDA901C3D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9" creationId="{F464D398-CAA6-4989-B325-F1EA1C7A8D47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0" creationId="{B2585A38-0059-4F9A-9856-8D2EFB9BA736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1" creationId="{9EBF5B05-99F4-4048-A300-425F71A1EA68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2" creationId="{90E968CE-65FF-463C-96C8-3F6A16E38D6D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3" creationId="{D3F7F4F2-471C-463E-881E-1AD6D4DB910F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4" creationId="{BC1EF6BB-7109-42FC-B8F1-314851DA03DE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5" creationId="{821794E1-AF61-42F6-9889-A1E070C511B1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7" creationId="{3BF82DD3-40B1-49AE-83F9-0611AAD618D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8" creationId="{25519004-C07A-4B92-9107-5B8887A2DF8C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9" creationId="{F4FBD0F9-80BE-4373-BC10-AAD39359103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0" creationId="{05E79D51-4CC7-456F-B06C-DCAF6346791F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1" creationId="{6299B775-0547-4871-8DA5-6C48419E63AB}"/>
          </ac:spMkLst>
        </pc:spChg>
        <pc:spChg chg="add del mod">
          <ac:chgData name="東村邦彦 / TOUMURA，KUNIHIKO" userId="aa80352f-8581-4c8d-8917-6e2824d17308" providerId="ADAL" clId="{34A642B2-D24A-49E8-B8E7-D2D53E357B0E}" dt="2019-05-06T07:26:35.786" v="25" actId="478"/>
          <ac:spMkLst>
            <pc:docMk/>
            <pc:sldMk cId="2783710637" sldId="268"/>
            <ac:spMk id="22" creationId="{58DA1978-F676-4F9E-9464-F6B6EF991568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28.992" v="56"/>
          <ac:spMkLst>
            <pc:docMk/>
            <pc:sldMk cId="2783710637" sldId="268"/>
            <ac:spMk id="23" creationId="{E9297AEC-40D1-4FF3-833A-87FD4499A7EE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47.099" v="71" actId="478"/>
          <ac:spMkLst>
            <pc:docMk/>
            <pc:sldMk cId="2783710637" sldId="268"/>
            <ac:spMk id="24" creationId="{6C9589ED-1923-43BB-BFCB-B241974F3F39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25" creationId="{90DD80B8-A7EB-4E7B-813D-A7853452E814}"/>
          </ac:spMkLst>
        </pc:spChg>
        <pc:spChg chg="add mod ord">
          <ac:chgData name="東村邦彦 / TOUMURA，KUNIHIKO" userId="aa80352f-8581-4c8d-8917-6e2824d17308" providerId="ADAL" clId="{34A642B2-D24A-49E8-B8E7-D2D53E357B0E}" dt="2019-05-06T07:49:40.570" v="166" actId="12789"/>
          <ac:spMkLst>
            <pc:docMk/>
            <pc:sldMk cId="2783710637" sldId="268"/>
            <ac:spMk id="27" creationId="{DB22B080-A228-4262-A685-DD6C873460DD}"/>
          </ac:spMkLst>
        </pc:spChg>
        <pc:grpChg chg="add mod">
          <ac:chgData name="東村邦彦 / TOUMURA，KUNIHIKO" userId="aa80352f-8581-4c8d-8917-6e2824d17308" providerId="ADAL" clId="{34A642B2-D24A-49E8-B8E7-D2D53E357B0E}" dt="2019-05-06T07:49:40.570" v="166" actId="12789"/>
          <ac:grpSpMkLst>
            <pc:docMk/>
            <pc:sldMk cId="2783710637" sldId="268"/>
            <ac:grpSpMk id="5" creationId="{CB900AE5-D694-4A3E-B59D-8BD6E89E1F14}"/>
          </ac:grpSpMkLst>
        </pc:grpChg>
        <pc:grpChg chg="add mod">
          <ac:chgData name="東村邦彦 / TOUMURA，KUNIHIKO" userId="aa80352f-8581-4c8d-8917-6e2824d17308" providerId="ADAL" clId="{34A642B2-D24A-49E8-B8E7-D2D53E357B0E}" dt="2019-05-06T07:49:40.570" v="166" actId="12789"/>
          <ac:grpSpMkLst>
            <pc:docMk/>
            <pc:sldMk cId="2783710637" sldId="268"/>
            <ac:grpSpMk id="26" creationId="{9AE69D2A-3708-4830-8760-F8BA2C318AB0}"/>
          </ac:grpSpMkLst>
        </pc:grpChg>
        <pc:cxnChg chg="add mod">
          <ac:chgData name="東村邦彦 / TOUMURA，KUNIHIKO" userId="aa80352f-8581-4c8d-8917-6e2824d17308" providerId="ADAL" clId="{34A642B2-D24A-49E8-B8E7-D2D53E357B0E}" dt="2019-05-06T07:39:22.462" v="78" actId="164"/>
          <ac:cxnSpMkLst>
            <pc:docMk/>
            <pc:sldMk cId="2783710637" sldId="268"/>
            <ac:cxnSpMk id="16" creationId="{C6C119E3-DCAD-42AC-AD62-4080FBC2C452}"/>
          </ac:cxnSpMkLst>
        </pc:cxnChg>
      </pc:sldChg>
      <pc:sldChg chg="addSp delSp modSp add modNotesTx">
        <pc:chgData name="東村邦彦 / TOUMURA，KUNIHIKO" userId="aa80352f-8581-4c8d-8917-6e2824d17308" providerId="ADAL" clId="{34A642B2-D24A-49E8-B8E7-D2D53E357B0E}" dt="2019-05-06T07:47:44.351" v="159" actId="12788"/>
        <pc:sldMkLst>
          <pc:docMk/>
          <pc:sldMk cId="3353042618" sldId="269"/>
        </pc:sldMkLst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" creationId="{D5F983F8-0400-4375-A4D0-082705141D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" creationId="{B2BF9BA4-54ED-4C7D-B2A6-EAE83661600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4" creationId="{B532971F-6914-4175-84E6-3969760C8D5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5" creationId="{C2DFB53F-08E2-4318-96C3-8017CEEC807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6" creationId="{2C074DDC-A399-427F-9A9D-C7823C6C19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7" creationId="{65F778EA-C05C-4ABE-BABD-790C7A2CA4D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8" creationId="{EC880C3E-6733-4036-A603-B1E8E0E9B28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9" creationId="{48DA33E7-54D9-45CE-ADCC-7241C3CCEBE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0" creationId="{62AC8F9A-C0CB-4243-B489-B91AEEC6F24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1" creationId="{734042F4-65C5-4304-B85E-EC5050300A7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2" creationId="{2D71ABF1-FD19-4AF4-9A42-93DC491E204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3" creationId="{2A4F0A7F-4749-4C56-BE5F-236050E8D6E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4" creationId="{7E77AE84-7882-4272-9305-262E0843A94E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5" creationId="{AA63581C-A9D2-4183-9423-AE5A78C582CB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6" creationId="{F3B2E899-65C9-49E6-8F5D-66E4D7EF651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7" creationId="{06DE355F-24D4-42AD-8FF9-F9D42F5FCE0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8" creationId="{7C3F07C6-CC18-4F25-9E97-B18AA876E5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9" creationId="{232E871B-F0E5-49E8-A6F7-5ABFEC41CC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0" creationId="{A52FB2C7-680F-4856-A3D4-7DBE449D219F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1" creationId="{98BE2BF7-A048-41FE-8F80-9476C4AA6D5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2" creationId="{F6A4C97E-999C-4862-9800-540137C48521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3" creationId="{4801278F-566D-4AD0-A399-9EF43FDD322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4" creationId="{602FEED8-ADA0-4A8F-BBD8-B0C51A85951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5" creationId="{DD72F059-E8ED-4A57-948C-7E1CEF3020D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6" creationId="{7D17FD3E-0FDB-477E-BE61-614D9507717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7" creationId="{8F30610C-C06A-4C45-AB55-69D0142A69F6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8" creationId="{0430F5F3-0249-43FE-9529-1D88FFD08F0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9" creationId="{7A43A215-633B-48DB-8DBB-59DDD7FE2AB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0" creationId="{D285EE72-F932-4C64-A997-6302875EE96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1" creationId="{FE6E8EE1-09C0-4101-ACFB-3B900845A9D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2" creationId="{6AE3298D-EF98-489C-AE75-CAB34BE7A9F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3" creationId="{E26D71D3-F74A-42A5-A142-DCA3A1F1B1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4" creationId="{558637F5-CF3A-4763-8689-3674E94A7FA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5" creationId="{CF14585B-A9BA-409C-8D03-D36E64785A3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6" creationId="{1B95E08C-905A-4C2C-8916-62333C8E780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7" creationId="{C55ABD27-DAD8-4F05-9E33-949194626B7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8" creationId="{07CDBCF0-9AD5-41AF-B496-AA59B7AC54C8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9" creationId="{F287E07D-E425-43AF-B5B5-73BFC4E368E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0" creationId="{4A8CE579-F82A-45E9-B4C8-170987671E7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1" creationId="{06F62398-3161-4CBB-A469-955F48ACDFB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2" creationId="{9E5EED16-E240-4B09-A48F-AED906B7D5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3" creationId="{6E2EA7F3-C646-447E-98C2-0AAE96D5A1B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4" creationId="{78D98ADB-7545-43F0-9E0F-4697DC0214D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5" creationId="{02E5EB1D-6B17-42A1-BF06-47FA0575816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6" creationId="{5ED1E82E-B60E-441D-9D00-7DDBA051897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7" creationId="{ECC04F5F-3A51-418B-9BE4-6C7EBE1C378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8" creationId="{6A27B10B-9C40-448C-B839-A866427131A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9" creationId="{15788BB2-E8FE-424F-AE82-016D95E3369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0" creationId="{EC25B9F9-8591-42CC-97EA-F19837DA57D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1" creationId="{B97297B4-825A-45AC-B6EA-A4361B5E6C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2" creationId="{1226507D-D481-4894-AD9B-61D66AD8801D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3" creationId="{4A4AA28A-64A8-4861-A93C-7EAA2205AE3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4" creationId="{AEFF748B-DB96-4779-81C6-3119B28477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5" creationId="{1CD4C4A5-5FFA-41B4-9004-7C33E1E1443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6" creationId="{B75D067D-667D-4E43-A845-2FA9C047DA0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7" creationId="{02357494-05B3-4ECB-AB5A-B8892DFF894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8" creationId="{749EC9DE-934D-4F96-A942-899A5348A65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9" creationId="{B5155CA0-A017-4559-B80D-22F3DA45A6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0" creationId="{06C36822-BBC9-4534-B186-1680922C85C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1" creationId="{CAF68615-8756-4BE6-A902-EF42A2C5625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2" creationId="{78FCD450-152B-4832-A5A1-74924EEFD08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3" creationId="{AC3163F1-0118-49C8-93EA-5EBA68E91C0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4" creationId="{6251F9F9-EE56-4EE4-A645-CE7CF54DFDC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5" creationId="{26C4E9D9-1874-4C03-8CC4-DD8BA7059FD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6" creationId="{3EA72E59-25BC-44F3-B92C-8798D55068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7" creationId="{628F8811-8CCE-4361-A8A4-4E9D53A6CEB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8" creationId="{FB5EB1D3-66B3-4A72-9009-AE738491186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9" creationId="{BCC2EB01-28B1-4AB0-A889-EFBF275B3194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0" creationId="{266DE94D-5738-4B08-AEDD-5611334805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1" creationId="{ABB98A63-3C36-43D8-9F40-B55F2176EA7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2" creationId="{CD0BD329-24B1-49E4-8409-C15D69E1788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3" creationId="{EB12D325-8C9E-45A0-94B3-8131BAB0024D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4" creationId="{C4FDBD3F-A697-4FD8-9A39-592B7F8B664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5" creationId="{D380EFC7-52BF-465C-8A38-24F4FC03100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6" creationId="{BBF4236B-B2E4-41D6-A499-CA38578ABCE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7" creationId="{500D186A-8B54-42EC-A977-5EC34F3557D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8" creationId="{94AC509D-93B6-46A4-A80A-EDC9B00DFEF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9" creationId="{C0868CA6-56D5-4A7B-B9BD-54D49D57E7C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0" creationId="{E89DE93C-8A74-4330-A098-E24193A0409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1" creationId="{1DCA8E2D-34DB-4BF4-AE27-8728761523D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2" creationId="{11A6EEF5-CD0A-4058-AEF5-BEA664ECFA2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3" creationId="{C39B1AE3-4213-40AA-9DA7-0930BDDECFB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4" creationId="{AE1CFCB1-CD76-4610-9248-17A51C2ECD1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5" creationId="{BBB15F26-8051-4C04-B86D-EE07C6818D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6" creationId="{DB60065F-7888-4538-B065-F52918C3D4F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7" creationId="{8163DFC9-7857-4E23-84DA-2495467FC9B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8" creationId="{DCFEBB41-DDDC-4883-8C79-79284FAD443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89" creationId="{CF8CCB24-D024-4392-A571-F9F5F670EBA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0" creationId="{8491EA4E-9129-47CC-8131-1EE499FAA06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1" creationId="{45D3E03A-97BD-43F4-843A-EF18BAA582D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2" creationId="{F226231D-7B43-4D44-AF82-E1B9BA3E387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3" creationId="{4FA455CA-C7AE-4AEC-B5DB-9FEFFFFFB55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4" creationId="{B4FDC995-A901-4243-89BF-16FF255F8292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5" creationId="{09E3D828-8270-488C-95A5-39F070CAEFA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6" creationId="{6CBF9C31-DDD8-4F1F-A101-C1F8D7EBD5E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7" creationId="{FCA9EA01-59FD-4008-A0ED-C853963BEDF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8" creationId="{7F4D1874-767D-469D-AAB8-618914DA2EA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9" creationId="{CF318ADF-FF95-4F2A-9EE3-97C80D1A9F3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0" creationId="{4E583702-BE1D-4C50-A6EC-44C84A3E36C1}"/>
          </ac:spMkLst>
        </pc:spChg>
        <pc:spChg chg="add mod">
          <ac:chgData name="東村邦彦 / TOUMURA，KUNIHIKO" userId="aa80352f-8581-4c8d-8917-6e2824d17308" providerId="ADAL" clId="{34A642B2-D24A-49E8-B8E7-D2D53E357B0E}" dt="2019-05-06T07:45:52.939" v="146" actId="20577"/>
          <ac:spMkLst>
            <pc:docMk/>
            <pc:sldMk cId="3353042618" sldId="269"/>
            <ac:spMk id="101" creationId="{2FC7244C-94C8-40AD-BEA3-42DA4F350C3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2" creationId="{6DECFCF6-8698-44B7-B15B-194BB386CDA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3" creationId="{EE5001A4-60AD-4697-90D4-05245623450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4" creationId="{6A6A099B-9613-4512-9655-9B842F57A2E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5" creationId="{24018C2D-D761-4FA6-B687-9D32DA7442B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6" creationId="{2EBE0169-73EB-4203-8AC9-DA6801DC6E5F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7" creationId="{C68B254A-2476-4977-88C0-73A7A2D19F2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8" creationId="{EA0AFA49-EB31-4664-85A7-C7BA3F7E74BE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9" creationId="{25BD01A6-72C8-4396-8FC7-FC7B5AE2547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0" creationId="{A5275526-0317-49FC-A331-B9AD991D4D2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1" creationId="{71A22ECC-0C42-4CA6-86D1-FF34865AF89C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2" creationId="{7B64FDCB-F963-444A-84F8-78C5D5136211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3" creationId="{D1B48C68-0E90-46EF-89BD-ED8153CC24B9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4" creationId="{B5648E74-5004-4A45-A873-3F809BD9ED3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5" creationId="{28972E76-D7B7-432E-9AB8-7A164BBCD37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6" creationId="{7DA1177A-61D7-4280-81B1-D8DDA82B1AFE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7" creationId="{9ABF63EB-8C2B-4479-ACEC-62E333CC4145}"/>
          </ac:spMkLst>
        </pc:spChg>
        <pc:spChg chg="add mod ord">
          <ac:chgData name="東村邦彦 / TOUMURA，KUNIHIKO" userId="aa80352f-8581-4c8d-8917-6e2824d17308" providerId="ADAL" clId="{34A642B2-D24A-49E8-B8E7-D2D53E357B0E}" dt="2019-05-06T07:47:44.351" v="159" actId="12788"/>
          <ac:spMkLst>
            <pc:docMk/>
            <pc:sldMk cId="3353042618" sldId="269"/>
            <ac:spMk id="119" creationId="{19FAF947-6337-4403-830A-BDA851F49CC3}"/>
          </ac:spMkLst>
        </pc:spChg>
        <pc:grpChg chg="add mod">
          <ac:chgData name="東村邦彦 / TOUMURA，KUNIHIKO" userId="aa80352f-8581-4c8d-8917-6e2824d17308" providerId="ADAL" clId="{34A642B2-D24A-49E8-B8E7-D2D53E357B0E}" dt="2019-05-06T07:47:44.351" v="159" actId="12788"/>
          <ac:grpSpMkLst>
            <pc:docMk/>
            <pc:sldMk cId="3353042618" sldId="269"/>
            <ac:grpSpMk id="118" creationId="{83A4C8DA-EC6C-441C-BBC3-31A7EAC993E4}"/>
          </ac:grpSpMkLst>
        </pc:grpChg>
      </pc:sldChg>
      <pc:sldChg chg="add del">
        <pc:chgData name="東村邦彦 / TOUMURA，KUNIHIKO" userId="aa80352f-8581-4c8d-8917-6e2824d17308" providerId="ADAL" clId="{34A642B2-D24A-49E8-B8E7-D2D53E357B0E}" dt="2019-05-06T07:47:22.465" v="147" actId="2696"/>
        <pc:sldMkLst>
          <pc:docMk/>
          <pc:sldMk cId="2476817379" sldId="270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6:57:00.450" v="437" actId="2711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1:01.349" v="430" actId="2085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1:01.349" v="430" actId="208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46.879" v="85" actId="14861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6:21:41.854" v="76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25 Relationship of WoT Building Blocks to the Architectural Aspects of a Thing.</a:t>
            </a:r>
            <a:br>
              <a:rPr lang="en-US" altLang="ja-JP" dirty="0"/>
            </a:br>
            <a:r>
              <a:rPr lang="en-US" altLang="ja-JP" dirty="0"/>
              <a:t>/images/</a:t>
            </a:r>
            <a:r>
              <a:rPr lang="en-US" altLang="ja-JP" dirty="0" err="1"/>
              <a:t>bblocks</a:t>
            </a:r>
            <a:r>
              <a:rPr lang="en-US" altLang="ja-JP" dirty="0"/>
              <a:t>/abstract.png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81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26 From Binding Templates to Protocol Bindings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 dirty="0" err="1"/>
              <a:t>bblocks</a:t>
            </a:r>
            <a:r>
              <a:rPr lang="en-US" altLang="ja-JP" dirty="0"/>
              <a:t>/binding-templates.png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27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B22B080-A228-4262-A685-DD6C873460DD}"/>
              </a:ext>
            </a:extLst>
          </p:cNvPr>
          <p:cNvSpPr/>
          <p:nvPr/>
        </p:nvSpPr>
        <p:spPr>
          <a:xfrm>
            <a:off x="0" y="973394"/>
            <a:ext cx="12192000" cy="4911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9AE69D2A-3708-4830-8760-F8BA2C318AB0}"/>
              </a:ext>
            </a:extLst>
          </p:cNvPr>
          <p:cNvGrpSpPr/>
          <p:nvPr/>
        </p:nvGrpSpPr>
        <p:grpSpPr>
          <a:xfrm>
            <a:off x="1695276" y="1327331"/>
            <a:ext cx="8801449" cy="4203338"/>
            <a:chOff x="1767250" y="1280679"/>
            <a:chExt cx="8801449" cy="4203338"/>
          </a:xfrm>
        </p:grpSpPr>
        <p:sp>
          <p:nvSpPr>
            <p:cNvPr id="2" name="角丸四角形 6">
              <a:extLst>
                <a:ext uri="{FF2B5EF4-FFF2-40B4-BE49-F238E27FC236}">
                  <a16:creationId xmlns:a16="http://schemas.microsoft.com/office/drawing/2014/main" id="{1E476843-BD37-4D0D-A996-E32BF448EF89}"/>
                </a:ext>
              </a:extLst>
            </p:cNvPr>
            <p:cNvSpPr/>
            <p:nvPr/>
          </p:nvSpPr>
          <p:spPr bwMode="auto">
            <a:xfrm>
              <a:off x="5456131" y="1280679"/>
              <a:ext cx="5112568" cy="3918252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" name="Abgerundetes Rechteck 31">
              <a:extLst>
                <a:ext uri="{FF2B5EF4-FFF2-40B4-BE49-F238E27FC236}">
                  <a16:creationId xmlns:a16="http://schemas.microsoft.com/office/drawing/2014/main" id="{F05878C3-56CA-46BC-8FD4-F4352FB86A7D}"/>
                </a:ext>
              </a:extLst>
            </p:cNvPr>
            <p:cNvSpPr/>
            <p:nvPr/>
          </p:nvSpPr>
          <p:spPr>
            <a:xfrm>
              <a:off x="5600147" y="1842978"/>
              <a:ext cx="4824536" cy="1682689"/>
            </a:xfrm>
            <a:prstGeom prst="roundRect">
              <a:avLst>
                <a:gd name="adj" fmla="val 10302"/>
              </a:avLst>
            </a:prstGeom>
            <a:solidFill>
              <a:srgbClr val="00B0F0"/>
            </a:solidFill>
            <a:ln w="25400" cap="flat" cmpd="sng" algn="ctr">
              <a:solidFill>
                <a:sysClr val="window" lastClr="FFFFFF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" name="角丸四角形 21">
              <a:extLst>
                <a:ext uri="{FF2B5EF4-FFF2-40B4-BE49-F238E27FC236}">
                  <a16:creationId xmlns:a16="http://schemas.microsoft.com/office/drawing/2014/main" id="{B72A4C32-F097-45E0-95A6-A6683FC8E983}"/>
                </a:ext>
              </a:extLst>
            </p:cNvPr>
            <p:cNvSpPr/>
            <p:nvPr/>
          </p:nvSpPr>
          <p:spPr bwMode="auto">
            <a:xfrm>
              <a:off x="1767250" y="1332057"/>
              <a:ext cx="3364715" cy="3148754"/>
            </a:xfrm>
            <a:prstGeom prst="foldedCorner">
              <a:avLst>
                <a:gd name="adj" fmla="val 20194"/>
              </a:avLst>
            </a:prstGeom>
            <a:solidFill>
              <a:srgbClr val="ED7D31"/>
            </a:solidFill>
            <a:ln w="635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CB900AE5-D694-4A3E-B59D-8BD6E89E1F14}"/>
                </a:ext>
              </a:extLst>
            </p:cNvPr>
            <p:cNvGrpSpPr/>
            <p:nvPr/>
          </p:nvGrpSpPr>
          <p:grpSpPr>
            <a:xfrm>
              <a:off x="1871853" y="1395900"/>
              <a:ext cx="413417" cy="426971"/>
              <a:chOff x="1789088" y="2720452"/>
              <a:chExt cx="413417" cy="426971"/>
            </a:xfrm>
          </p:grpSpPr>
          <p:sp>
            <p:nvSpPr>
              <p:cNvPr id="6" name="Isosceles Triangle 29">
                <a:extLst>
                  <a:ext uri="{FF2B5EF4-FFF2-40B4-BE49-F238E27FC236}">
                    <a16:creationId xmlns:a16="http://schemas.microsoft.com/office/drawing/2014/main" id="{E76263B4-D160-4E08-A589-F580B1F730F6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" name="Oval 30">
                <a:extLst>
                  <a:ext uri="{FF2B5EF4-FFF2-40B4-BE49-F238E27FC236}">
                    <a16:creationId xmlns:a16="http://schemas.microsoft.com/office/drawing/2014/main" id="{A640DAEB-7E04-4AFE-BC7C-31335D2F5B15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" name="Oval 31">
                <a:extLst>
                  <a:ext uri="{FF2B5EF4-FFF2-40B4-BE49-F238E27FC236}">
                    <a16:creationId xmlns:a16="http://schemas.microsoft.com/office/drawing/2014/main" id="{60B5E33B-C21F-4B5E-B1E0-E28FDA901C3D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9" name="Oval 32">
                <a:extLst>
                  <a:ext uri="{FF2B5EF4-FFF2-40B4-BE49-F238E27FC236}">
                    <a16:creationId xmlns:a16="http://schemas.microsoft.com/office/drawing/2014/main" id="{F464D398-CAA6-4989-B325-F1EA1C7A8D47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0" name="Down Arrow 40">
              <a:extLst>
                <a:ext uri="{FF2B5EF4-FFF2-40B4-BE49-F238E27FC236}">
                  <a16:creationId xmlns:a16="http://schemas.microsoft.com/office/drawing/2014/main" id="{B2585A38-0059-4F9A-9856-8D2EFB9BA736}"/>
                </a:ext>
              </a:extLst>
            </p:cNvPr>
            <p:cNvSpPr/>
            <p:nvPr/>
          </p:nvSpPr>
          <p:spPr>
            <a:xfrm rot="5400000">
              <a:off x="5077876" y="2217249"/>
              <a:ext cx="367630" cy="38887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角丸四角形 21">
              <a:extLst>
                <a:ext uri="{FF2B5EF4-FFF2-40B4-BE49-F238E27FC236}">
                  <a16:creationId xmlns:a16="http://schemas.microsoft.com/office/drawing/2014/main" id="{9EBF5B05-99F4-4048-A300-425F71A1EA68}"/>
                </a:ext>
              </a:extLst>
            </p:cNvPr>
            <p:cNvSpPr/>
            <p:nvPr/>
          </p:nvSpPr>
          <p:spPr bwMode="auto">
            <a:xfrm>
              <a:off x="1846353" y="3076783"/>
              <a:ext cx="3180845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12" name="角丸四角形 21">
              <a:extLst>
                <a:ext uri="{FF2B5EF4-FFF2-40B4-BE49-F238E27FC236}">
                  <a16:creationId xmlns:a16="http://schemas.microsoft.com/office/drawing/2014/main" id="{90E968CE-65FF-463C-96C8-3F6A16E38D6D}"/>
                </a:ext>
              </a:extLst>
            </p:cNvPr>
            <p:cNvSpPr/>
            <p:nvPr/>
          </p:nvSpPr>
          <p:spPr bwMode="auto">
            <a:xfrm>
              <a:off x="1849616" y="2274039"/>
              <a:ext cx="3174464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3" name="角丸四角形 21">
              <a:extLst>
                <a:ext uri="{FF2B5EF4-FFF2-40B4-BE49-F238E27FC236}">
                  <a16:creationId xmlns:a16="http://schemas.microsoft.com/office/drawing/2014/main" id="{D3F7F4F2-471C-463E-881E-1AD6D4DB910F}"/>
                </a:ext>
              </a:extLst>
            </p:cNvPr>
            <p:cNvSpPr/>
            <p:nvPr/>
          </p:nvSpPr>
          <p:spPr bwMode="auto">
            <a:xfrm>
              <a:off x="1846352" y="3488689"/>
              <a:ext cx="3180846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Communications Metadata</a:t>
              </a:r>
            </a:p>
          </p:txBody>
        </p:sp>
        <p:sp>
          <p:nvSpPr>
            <p:cNvPr id="14" name="角丸四角形 21">
              <a:extLst>
                <a:ext uri="{FF2B5EF4-FFF2-40B4-BE49-F238E27FC236}">
                  <a16:creationId xmlns:a16="http://schemas.microsoft.com/office/drawing/2014/main" id="{BC1EF6BB-7109-42FC-B8F1-314851DA03DE}"/>
                </a:ext>
              </a:extLst>
            </p:cNvPr>
            <p:cNvSpPr/>
            <p:nvPr/>
          </p:nvSpPr>
          <p:spPr bwMode="auto">
            <a:xfrm>
              <a:off x="1849616" y="1872667"/>
              <a:ext cx="3174464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15" name="角丸四角形 21">
              <a:extLst>
                <a:ext uri="{FF2B5EF4-FFF2-40B4-BE49-F238E27FC236}">
                  <a16:creationId xmlns:a16="http://schemas.microsoft.com/office/drawing/2014/main" id="{821794E1-AF61-42F6-9889-A1E070C511B1}"/>
                </a:ext>
              </a:extLst>
            </p:cNvPr>
            <p:cNvSpPr/>
            <p:nvPr/>
          </p:nvSpPr>
          <p:spPr bwMode="auto">
            <a:xfrm>
              <a:off x="1916097" y="4663765"/>
              <a:ext cx="1631692" cy="820252"/>
            </a:xfrm>
            <a:prstGeom prst="foldedCorner">
              <a:avLst>
                <a:gd name="adj" fmla="val 20194"/>
              </a:avLst>
            </a:prstGeom>
            <a:solidFill>
              <a:srgbClr val="00B050"/>
            </a:solidFill>
            <a:ln w="6350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1">
              <a:extLst>
                <a:ext uri="{FF2B5EF4-FFF2-40B4-BE49-F238E27FC236}">
                  <a16:creationId xmlns:a16="http://schemas.microsoft.com/office/drawing/2014/main" id="{C6C119E3-DCAD-42AC-AD62-4080FBC2C452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2731943" y="3854597"/>
              <a:ext cx="0" cy="809168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7" name="Down Arrow 40">
              <a:extLst>
                <a:ext uri="{FF2B5EF4-FFF2-40B4-BE49-F238E27FC236}">
                  <a16:creationId xmlns:a16="http://schemas.microsoft.com/office/drawing/2014/main" id="{3BF82DD3-40B1-49AE-83F9-0611AAD618D8}"/>
                </a:ext>
              </a:extLst>
            </p:cNvPr>
            <p:cNvSpPr/>
            <p:nvPr/>
          </p:nvSpPr>
          <p:spPr>
            <a:xfrm rot="16200000">
              <a:off x="5095074" y="2768692"/>
              <a:ext cx="367630" cy="38887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" name="角丸四角形 21">
              <a:extLst>
                <a:ext uri="{FF2B5EF4-FFF2-40B4-BE49-F238E27FC236}">
                  <a16:creationId xmlns:a16="http://schemas.microsoft.com/office/drawing/2014/main" id="{25519004-C07A-4B92-9107-5B8887A2DF8C}"/>
                </a:ext>
              </a:extLst>
            </p:cNvPr>
            <p:cNvSpPr/>
            <p:nvPr/>
          </p:nvSpPr>
          <p:spPr bwMode="auto">
            <a:xfrm>
              <a:off x="6032195" y="2030081"/>
              <a:ext cx="3960440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F4FBD0F9-80BE-4373-BC10-AAD393591038}"/>
                </a:ext>
              </a:extLst>
            </p:cNvPr>
            <p:cNvSpPr/>
            <p:nvPr/>
          </p:nvSpPr>
          <p:spPr bwMode="auto">
            <a:xfrm>
              <a:off x="5600214" y="4429434"/>
              <a:ext cx="482453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05E79D51-4CC7-456F-B06C-DCAF6346791F}"/>
                </a:ext>
              </a:extLst>
            </p:cNvPr>
            <p:cNvSpPr/>
            <p:nvPr/>
          </p:nvSpPr>
          <p:spPr bwMode="auto">
            <a:xfrm>
              <a:off x="5600214" y="3686763"/>
              <a:ext cx="482453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21" name="角丸四角形 21">
              <a:extLst>
                <a:ext uri="{FF2B5EF4-FFF2-40B4-BE49-F238E27FC236}">
                  <a16:creationId xmlns:a16="http://schemas.microsoft.com/office/drawing/2014/main" id="{6299B775-0547-4871-8DA5-6C48419E63AB}"/>
                </a:ext>
              </a:extLst>
            </p:cNvPr>
            <p:cNvSpPr/>
            <p:nvPr/>
          </p:nvSpPr>
          <p:spPr bwMode="auto">
            <a:xfrm>
              <a:off x="6032195" y="2750659"/>
              <a:ext cx="396044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6350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25" name="角丸四角形 21">
              <a:extLst>
                <a:ext uri="{FF2B5EF4-FFF2-40B4-BE49-F238E27FC236}">
                  <a16:creationId xmlns:a16="http://schemas.microsoft.com/office/drawing/2014/main" id="{90DD80B8-A7EB-4E7B-813D-A7853452E814}"/>
                </a:ext>
              </a:extLst>
            </p:cNvPr>
            <p:cNvSpPr/>
            <p:nvPr/>
          </p:nvSpPr>
          <p:spPr bwMode="auto">
            <a:xfrm>
              <a:off x="1849616" y="2675411"/>
              <a:ext cx="3174464" cy="357098"/>
            </a:xfrm>
            <a:prstGeom prst="roundRect">
              <a:avLst>
                <a:gd name="adj" fmla="val 25084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71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FAF947-6337-4403-830A-BDA851F49CC3}"/>
              </a:ext>
            </a:extLst>
          </p:cNvPr>
          <p:cNvSpPr/>
          <p:nvPr/>
        </p:nvSpPr>
        <p:spPr>
          <a:xfrm>
            <a:off x="0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3A4C8DA-EC6C-441C-BBC3-31A7EAC993E4}"/>
              </a:ext>
            </a:extLst>
          </p:cNvPr>
          <p:cNvGrpSpPr/>
          <p:nvPr/>
        </p:nvGrpSpPr>
        <p:grpSpPr>
          <a:xfrm>
            <a:off x="967405" y="946970"/>
            <a:ext cx="10257190" cy="4964061"/>
            <a:chOff x="179511" y="988740"/>
            <a:chExt cx="8885801" cy="4300365"/>
          </a:xfrm>
        </p:grpSpPr>
        <p:sp>
          <p:nvSpPr>
            <p:cNvPr id="89" name="Down Arrow 40">
              <a:extLst>
                <a:ext uri="{FF2B5EF4-FFF2-40B4-BE49-F238E27FC236}">
                  <a16:creationId xmlns:a16="http://schemas.microsoft.com/office/drawing/2014/main" id="{CF8CCB24-D024-4392-A571-F9F5F670EBA8}"/>
                </a:ext>
              </a:extLst>
            </p:cNvPr>
            <p:cNvSpPr/>
            <p:nvPr/>
          </p:nvSpPr>
          <p:spPr>
            <a:xfrm rot="10800000" flipV="1">
              <a:off x="827584" y="3356992"/>
              <a:ext cx="6056256" cy="694529"/>
            </a:xfrm>
            <a:prstGeom prst="downArrow">
              <a:avLst>
                <a:gd name="adj1" fmla="val 76033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0" name="Down Arrow 40">
              <a:extLst>
                <a:ext uri="{FF2B5EF4-FFF2-40B4-BE49-F238E27FC236}">
                  <a16:creationId xmlns:a16="http://schemas.microsoft.com/office/drawing/2014/main" id="{8491EA4E-9129-47CC-8131-1EE499FAA064}"/>
                </a:ext>
              </a:extLst>
            </p:cNvPr>
            <p:cNvSpPr/>
            <p:nvPr/>
          </p:nvSpPr>
          <p:spPr>
            <a:xfrm rot="10800000" flipV="1">
              <a:off x="535823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1" name="Down Arrow 40">
              <a:extLst>
                <a:ext uri="{FF2B5EF4-FFF2-40B4-BE49-F238E27FC236}">
                  <a16:creationId xmlns:a16="http://schemas.microsoft.com/office/drawing/2014/main" id="{45D3E03A-97BD-43F4-843A-EF18BAA582D8}"/>
                </a:ext>
              </a:extLst>
            </p:cNvPr>
            <p:cNvSpPr/>
            <p:nvPr/>
          </p:nvSpPr>
          <p:spPr>
            <a:xfrm rot="10800000" flipV="1">
              <a:off x="1774361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2" name="Down Arrow 40">
              <a:extLst>
                <a:ext uri="{FF2B5EF4-FFF2-40B4-BE49-F238E27FC236}">
                  <a16:creationId xmlns:a16="http://schemas.microsoft.com/office/drawing/2014/main" id="{F226231D-7B43-4D44-AF82-E1B9BA3E387D}"/>
                </a:ext>
              </a:extLst>
            </p:cNvPr>
            <p:cNvSpPr/>
            <p:nvPr/>
          </p:nvSpPr>
          <p:spPr>
            <a:xfrm rot="10800000" flipV="1">
              <a:off x="3012899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3" name="Down Arrow 40">
              <a:extLst>
                <a:ext uri="{FF2B5EF4-FFF2-40B4-BE49-F238E27FC236}">
                  <a16:creationId xmlns:a16="http://schemas.microsoft.com/office/drawing/2014/main" id="{4FA455CA-C7AE-4AEC-B5DB-9FEFFFFFB553}"/>
                </a:ext>
              </a:extLst>
            </p:cNvPr>
            <p:cNvSpPr/>
            <p:nvPr/>
          </p:nvSpPr>
          <p:spPr>
            <a:xfrm rot="10800000" flipV="1">
              <a:off x="4251437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4" name="Down Arrow 40">
              <a:extLst>
                <a:ext uri="{FF2B5EF4-FFF2-40B4-BE49-F238E27FC236}">
                  <a16:creationId xmlns:a16="http://schemas.microsoft.com/office/drawing/2014/main" id="{B4FDC995-A901-4243-89BF-16FF255F8292}"/>
                </a:ext>
              </a:extLst>
            </p:cNvPr>
            <p:cNvSpPr/>
            <p:nvPr/>
          </p:nvSpPr>
          <p:spPr>
            <a:xfrm rot="10800000" flipV="1">
              <a:off x="5489974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5" name="Down Arrow 40">
              <a:extLst>
                <a:ext uri="{FF2B5EF4-FFF2-40B4-BE49-F238E27FC236}">
                  <a16:creationId xmlns:a16="http://schemas.microsoft.com/office/drawing/2014/main" id="{09E3D828-8270-488C-95A5-39F070CAEFA5}"/>
                </a:ext>
              </a:extLst>
            </p:cNvPr>
            <p:cNvSpPr/>
            <p:nvPr/>
          </p:nvSpPr>
          <p:spPr>
            <a:xfrm rot="10800000" flipV="1">
              <a:off x="6728511" y="2034561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6" name="角丸四角形 21">
              <a:extLst>
                <a:ext uri="{FF2B5EF4-FFF2-40B4-BE49-F238E27FC236}">
                  <a16:creationId xmlns:a16="http://schemas.microsoft.com/office/drawing/2014/main" id="{6CBF9C31-DDD8-4F1F-A101-C1F8D7EBD5E3}"/>
                </a:ext>
              </a:extLst>
            </p:cNvPr>
            <p:cNvSpPr/>
            <p:nvPr/>
          </p:nvSpPr>
          <p:spPr bwMode="auto">
            <a:xfrm>
              <a:off x="179512" y="2564904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 Description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“IoT Platform” × “Media Type” × “Transfer Protocol” × “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Subprotocol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” × “Security”</a:t>
              </a:r>
            </a:p>
          </p:txBody>
        </p:sp>
        <p:sp>
          <p:nvSpPr>
            <p:cNvPr id="97" name="角丸四角形 21">
              <a:extLst>
                <a:ext uri="{FF2B5EF4-FFF2-40B4-BE49-F238E27FC236}">
                  <a16:creationId xmlns:a16="http://schemas.microsoft.com/office/drawing/2014/main" id="{FCA9EA01-59FD-4008-A0ED-C853963BEDF4}"/>
                </a:ext>
              </a:extLst>
            </p:cNvPr>
            <p:cNvSpPr/>
            <p:nvPr/>
          </p:nvSpPr>
          <p:spPr bwMode="auto">
            <a:xfrm>
              <a:off x="1418049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OCF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98" name="角丸四角形 21">
              <a:extLst>
                <a:ext uri="{FF2B5EF4-FFF2-40B4-BE49-F238E27FC236}">
                  <a16:creationId xmlns:a16="http://schemas.microsoft.com/office/drawing/2014/main" id="{7F4D1874-767D-469D-AAB8-618914DA2EAD}"/>
                </a:ext>
              </a:extLst>
            </p:cNvPr>
            <p:cNvSpPr/>
            <p:nvPr/>
          </p:nvSpPr>
          <p:spPr bwMode="auto">
            <a:xfrm>
              <a:off x="2656587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oneM2M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MQTT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TLS</a:t>
              </a:r>
            </a:p>
          </p:txBody>
        </p:sp>
        <p:sp>
          <p:nvSpPr>
            <p:cNvPr id="99" name="角丸四角形 21">
              <a:extLst>
                <a:ext uri="{FF2B5EF4-FFF2-40B4-BE49-F238E27FC236}">
                  <a16:creationId xmlns:a16="http://schemas.microsoft.com/office/drawing/2014/main" id="{CF318ADF-FF95-4F2A-9EE3-97C80D1A9F3D}"/>
                </a:ext>
              </a:extLst>
            </p:cNvPr>
            <p:cNvSpPr/>
            <p:nvPr/>
          </p:nvSpPr>
          <p:spPr bwMode="auto">
            <a:xfrm>
              <a:off x="3895125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LWM2M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SenML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100" name="角丸四角形 21">
              <a:extLst>
                <a:ext uri="{FF2B5EF4-FFF2-40B4-BE49-F238E27FC236}">
                  <a16:creationId xmlns:a16="http://schemas.microsoft.com/office/drawing/2014/main" id="{4E583702-BE1D-4C50-A6EC-44C84A3E36C1}"/>
                </a:ext>
              </a:extLst>
            </p:cNvPr>
            <p:cNvSpPr/>
            <p:nvPr/>
          </p:nvSpPr>
          <p:spPr bwMode="auto">
            <a:xfrm>
              <a:off x="5133663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u/ COSE+CWT</a:t>
              </a:r>
            </a:p>
          </p:txBody>
        </p:sp>
        <p:sp>
          <p:nvSpPr>
            <p:cNvPr id="101" name="角丸四角形 21">
              <a:extLst>
                <a:ext uri="{FF2B5EF4-FFF2-40B4-BE49-F238E27FC236}">
                  <a16:creationId xmlns:a16="http://schemas.microsoft.com/office/drawing/2014/main" id="{2FC7244C-94C8-40AD-BEA3-42DA4F350C3B}"/>
                </a:ext>
              </a:extLst>
            </p:cNvPr>
            <p:cNvSpPr/>
            <p:nvPr/>
          </p:nvSpPr>
          <p:spPr bwMode="auto">
            <a:xfrm>
              <a:off x="179511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HTTP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OAuth</a:t>
              </a:r>
            </a:p>
          </p:txBody>
        </p:sp>
        <p:sp>
          <p:nvSpPr>
            <p:cNvPr id="102" name="角丸四角形 21">
              <a:extLst>
                <a:ext uri="{FF2B5EF4-FFF2-40B4-BE49-F238E27FC236}">
                  <a16:creationId xmlns:a16="http://schemas.microsoft.com/office/drawing/2014/main" id="{6DECFCF6-8698-44B7-B15B-194BB386CDAA}"/>
                </a:ext>
              </a:extLst>
            </p:cNvPr>
            <p:cNvSpPr/>
            <p:nvPr/>
          </p:nvSpPr>
          <p:spPr bwMode="auto">
            <a:xfrm>
              <a:off x="6372200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03" name="Geschweifte Klammer rechts 36">
              <a:extLst>
                <a:ext uri="{FF2B5EF4-FFF2-40B4-BE49-F238E27FC236}">
                  <a16:creationId xmlns:a16="http://schemas.microsoft.com/office/drawing/2014/main" id="{EE5001A4-60AD-4697-90D4-052456234508}"/>
                </a:ext>
              </a:extLst>
            </p:cNvPr>
            <p:cNvSpPr/>
            <p:nvPr/>
          </p:nvSpPr>
          <p:spPr>
            <a:xfrm>
              <a:off x="7627524" y="988740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Textfeld 37">
              <a:extLst>
                <a:ext uri="{FF2B5EF4-FFF2-40B4-BE49-F238E27FC236}">
                  <a16:creationId xmlns:a16="http://schemas.microsoft.com/office/drawing/2014/main" id="{6A6A099B-9613-4512-9655-9B842F57A2E4}"/>
                </a:ext>
              </a:extLst>
            </p:cNvPr>
            <p:cNvSpPr txBox="1"/>
            <p:nvPr/>
          </p:nvSpPr>
          <p:spPr>
            <a:xfrm>
              <a:off x="7817998" y="1284936"/>
              <a:ext cx="1247314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</a:p>
          </p:txBody>
        </p:sp>
        <p:sp>
          <p:nvSpPr>
            <p:cNvPr id="105" name="Geschweifte Klammer rechts 20">
              <a:extLst>
                <a:ext uri="{FF2B5EF4-FFF2-40B4-BE49-F238E27FC236}">
                  <a16:creationId xmlns:a16="http://schemas.microsoft.com/office/drawing/2014/main" id="{24018C2D-D761-4FA6-B687-9D32DA7442B8}"/>
                </a:ext>
              </a:extLst>
            </p:cNvPr>
            <p:cNvSpPr/>
            <p:nvPr/>
          </p:nvSpPr>
          <p:spPr>
            <a:xfrm>
              <a:off x="7627524" y="2496977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Textfeld 21">
              <a:extLst>
                <a:ext uri="{FF2B5EF4-FFF2-40B4-BE49-F238E27FC236}">
                  <a16:creationId xmlns:a16="http://schemas.microsoft.com/office/drawing/2014/main" id="{2EBE0169-73EB-4203-8AC9-DA6801DC6E5F}"/>
                </a:ext>
              </a:extLst>
            </p:cNvPr>
            <p:cNvSpPr txBox="1"/>
            <p:nvPr/>
          </p:nvSpPr>
          <p:spPr>
            <a:xfrm>
              <a:off x="7817997" y="2791105"/>
              <a:ext cx="1072340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7" name="角丸四角形 21">
              <a:extLst>
                <a:ext uri="{FF2B5EF4-FFF2-40B4-BE49-F238E27FC236}">
                  <a16:creationId xmlns:a16="http://schemas.microsoft.com/office/drawing/2014/main" id="{C68B254A-2476-4977-88C0-73A7A2D19F25}"/>
                </a:ext>
              </a:extLst>
            </p:cNvPr>
            <p:cNvSpPr/>
            <p:nvPr/>
          </p:nvSpPr>
          <p:spPr bwMode="auto">
            <a:xfrm>
              <a:off x="179512" y="4060888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Implementation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8" name="Geschweifte Klammer rechts 26">
              <a:extLst>
                <a:ext uri="{FF2B5EF4-FFF2-40B4-BE49-F238E27FC236}">
                  <a16:creationId xmlns:a16="http://schemas.microsoft.com/office/drawing/2014/main" id="{EA0AFA49-EB31-4664-85A7-C7BA3F7E74BE}"/>
                </a:ext>
              </a:extLst>
            </p:cNvPr>
            <p:cNvSpPr/>
            <p:nvPr/>
          </p:nvSpPr>
          <p:spPr>
            <a:xfrm>
              <a:off x="7627524" y="3992961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9" name="Textfeld 27">
              <a:extLst>
                <a:ext uri="{FF2B5EF4-FFF2-40B4-BE49-F238E27FC236}">
                  <a16:creationId xmlns:a16="http://schemas.microsoft.com/office/drawing/2014/main" id="{25BD01A6-72C8-4396-8FC7-FC7B5AE2547B}"/>
                </a:ext>
              </a:extLst>
            </p:cNvPr>
            <p:cNvSpPr txBox="1"/>
            <p:nvPr/>
          </p:nvSpPr>
          <p:spPr>
            <a:xfrm>
              <a:off x="7817997" y="4287090"/>
              <a:ext cx="1034845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Stacks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0" name="Rechteck 30">
              <a:extLst>
                <a:ext uri="{FF2B5EF4-FFF2-40B4-BE49-F238E27FC236}">
                  <a16:creationId xmlns:a16="http://schemas.microsoft.com/office/drawing/2014/main" id="{A5275526-0317-49FC-A331-B9AD991D4D2D}"/>
                </a:ext>
              </a:extLst>
            </p:cNvPr>
            <p:cNvSpPr/>
            <p:nvPr/>
          </p:nvSpPr>
          <p:spPr>
            <a:xfrm>
              <a:off x="3903356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MQTT</a:t>
              </a:r>
            </a:p>
          </p:txBody>
        </p:sp>
        <p:sp>
          <p:nvSpPr>
            <p:cNvPr id="111" name="Rechteck 31">
              <a:extLst>
                <a:ext uri="{FF2B5EF4-FFF2-40B4-BE49-F238E27FC236}">
                  <a16:creationId xmlns:a16="http://schemas.microsoft.com/office/drawing/2014/main" id="{71A22ECC-0C42-4CA6-86D1-FF34865AF89C}"/>
                </a:ext>
              </a:extLst>
            </p:cNvPr>
            <p:cNvSpPr/>
            <p:nvPr/>
          </p:nvSpPr>
          <p:spPr>
            <a:xfrm>
              <a:off x="2113442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HTTP</a:t>
              </a:r>
            </a:p>
          </p:txBody>
        </p:sp>
        <p:sp>
          <p:nvSpPr>
            <p:cNvPr id="112" name="Rechteck 32">
              <a:extLst>
                <a:ext uri="{FF2B5EF4-FFF2-40B4-BE49-F238E27FC236}">
                  <a16:creationId xmlns:a16="http://schemas.microsoft.com/office/drawing/2014/main" id="{7B64FDCB-F963-444A-84F8-78C5D5136211}"/>
                </a:ext>
              </a:extLst>
            </p:cNvPr>
            <p:cNvSpPr/>
            <p:nvPr/>
          </p:nvSpPr>
          <p:spPr>
            <a:xfrm>
              <a:off x="3008399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</a:p>
          </p:txBody>
        </p:sp>
        <p:sp>
          <p:nvSpPr>
            <p:cNvPr id="113" name="Rechteck 33">
              <a:extLst>
                <a:ext uri="{FF2B5EF4-FFF2-40B4-BE49-F238E27FC236}">
                  <a16:creationId xmlns:a16="http://schemas.microsoft.com/office/drawing/2014/main" id="{D1B48C68-0E90-46EF-89BD-ED8153CC24B9}"/>
                </a:ext>
              </a:extLst>
            </p:cNvPr>
            <p:cNvSpPr/>
            <p:nvPr/>
          </p:nvSpPr>
          <p:spPr>
            <a:xfrm>
              <a:off x="1216216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CBOR</a:t>
              </a:r>
            </a:p>
          </p:txBody>
        </p:sp>
        <p:sp>
          <p:nvSpPr>
            <p:cNvPr id="114" name="Rechteck 35">
              <a:extLst>
                <a:ext uri="{FF2B5EF4-FFF2-40B4-BE49-F238E27FC236}">
                  <a16:creationId xmlns:a16="http://schemas.microsoft.com/office/drawing/2014/main" id="{B5648E74-5004-4A45-A873-3F809BD9ED35}"/>
                </a:ext>
              </a:extLst>
            </p:cNvPr>
            <p:cNvSpPr/>
            <p:nvPr/>
          </p:nvSpPr>
          <p:spPr>
            <a:xfrm>
              <a:off x="321259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JSON</a:t>
              </a:r>
            </a:p>
          </p:txBody>
        </p:sp>
        <p:sp>
          <p:nvSpPr>
            <p:cNvPr id="115" name="Rechteck 38">
              <a:extLst>
                <a:ext uri="{FF2B5EF4-FFF2-40B4-BE49-F238E27FC236}">
                  <a16:creationId xmlns:a16="http://schemas.microsoft.com/office/drawing/2014/main" id="{28972E76-D7B7-432E-9AB8-7A164BBCD378}"/>
                </a:ext>
              </a:extLst>
            </p:cNvPr>
            <p:cNvSpPr/>
            <p:nvPr/>
          </p:nvSpPr>
          <p:spPr>
            <a:xfrm>
              <a:off x="658822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OAuth</a:t>
              </a:r>
            </a:p>
          </p:txBody>
        </p:sp>
        <p:sp>
          <p:nvSpPr>
            <p:cNvPr id="116" name="Rechteck 39">
              <a:extLst>
                <a:ext uri="{FF2B5EF4-FFF2-40B4-BE49-F238E27FC236}">
                  <a16:creationId xmlns:a16="http://schemas.microsoft.com/office/drawing/2014/main" id="{7DA1177A-61D7-4280-81B1-D8DDA82B1AFE}"/>
                </a:ext>
              </a:extLst>
            </p:cNvPr>
            <p:cNvSpPr/>
            <p:nvPr/>
          </p:nvSpPr>
          <p:spPr>
            <a:xfrm>
              <a:off x="4798310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TLS</a:t>
              </a:r>
            </a:p>
          </p:txBody>
        </p:sp>
        <p:sp>
          <p:nvSpPr>
            <p:cNvPr id="117" name="Rechteck 39">
              <a:extLst>
                <a:ext uri="{FF2B5EF4-FFF2-40B4-BE49-F238E27FC236}">
                  <a16:creationId xmlns:a16="http://schemas.microsoft.com/office/drawing/2014/main" id="{9ABF63EB-8C2B-4479-ACEC-62E333CC4145}"/>
                </a:ext>
              </a:extLst>
            </p:cNvPr>
            <p:cNvSpPr/>
            <p:nvPr/>
          </p:nvSpPr>
          <p:spPr>
            <a:xfrm>
              <a:off x="569326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DTLS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04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457</TotalTime>
  <Words>97</Words>
  <Application>Microsoft Office PowerPoint</Application>
  <PresentationFormat>ワイド画面</PresentationFormat>
  <Paragraphs>48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游ゴシック</vt:lpstr>
      <vt:lpstr>Arial</vt:lpstr>
      <vt:lpstr>Calibri</vt:lpstr>
      <vt:lpstr>Noto Sans</vt:lpstr>
      <vt:lpstr>Office テーマ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2019-05-06T07:49:58Z</dcterms:modified>
</cp:coreProperties>
</file>